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16" r:id="rId2"/>
    <p:sldId id="298" r:id="rId3"/>
    <p:sldId id="259" r:id="rId4"/>
    <p:sldId id="260" r:id="rId5"/>
    <p:sldId id="299" r:id="rId6"/>
    <p:sldId id="300" r:id="rId7"/>
    <p:sldId id="301" r:id="rId8"/>
    <p:sldId id="302" r:id="rId9"/>
    <p:sldId id="303" r:id="rId10"/>
    <p:sldId id="318" r:id="rId11"/>
    <p:sldId id="321" r:id="rId12"/>
    <p:sldId id="322" r:id="rId13"/>
    <p:sldId id="294" r:id="rId14"/>
    <p:sldId id="319" r:id="rId15"/>
    <p:sldId id="320" r:id="rId16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9359"/>
    <a:srgbClr val="FFACAB"/>
    <a:srgbClr val="40CAC2"/>
    <a:srgbClr val="C4D946"/>
    <a:srgbClr val="A3E2F1"/>
    <a:srgbClr val="F7EE13"/>
    <a:srgbClr val="FFF3F3"/>
    <a:srgbClr val="FFD7D7"/>
    <a:srgbClr val="FFF03E"/>
    <a:srgbClr val="CFEA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3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167998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pPr/>
              <a:t>2021/8/30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42770" y="1431824"/>
            <a:ext cx="6872756" cy="3865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35830" y="5512523"/>
            <a:ext cx="5886637" cy="451024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2588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70266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3776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0786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00888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7628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3098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4491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2602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013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0642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499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256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86870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157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2021/8/30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2021/8/30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2021/8/30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2021/8/30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2021/8/30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2021/8/30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2021/8/30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2021/8/30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2021/8/30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2021/8/30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DnDiag">
          <a:fgClr>
            <a:srgbClr val="FFF3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730943" y="2690813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下载次数进行十倍的索取赔偿！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pic>
        <p:nvPicPr>
          <p:cNvPr id="2" name="图片 1" descr="31f7217a017c2d9a8a7bcbd9844c16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1895" y="1905635"/>
            <a:ext cx="6851650" cy="4726940"/>
          </a:xfrm>
          <a:prstGeom prst="rect">
            <a:avLst/>
          </a:prstGeom>
        </p:spPr>
      </p:pic>
      <p:pic>
        <p:nvPicPr>
          <p:cNvPr id="8" name="图片 7" descr="572005ec0a0c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80670" y="-6985"/>
            <a:ext cx="4154170" cy="2347595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14655" y="3331210"/>
            <a:ext cx="4174490" cy="2952115"/>
          </a:xfrm>
          <a:prstGeom prst="rect">
            <a:avLst/>
          </a:prstGeom>
        </p:spPr>
      </p:pic>
      <p:pic>
        <p:nvPicPr>
          <p:cNvPr id="3" name="图片 2" descr="觅元素584a989cd6c5a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10760" y="829310"/>
            <a:ext cx="7187565" cy="1394460"/>
          </a:xfrm>
          <a:prstGeom prst="rect">
            <a:avLst/>
          </a:prstGeom>
        </p:spPr>
      </p:pic>
      <p:pic>
        <p:nvPicPr>
          <p:cNvPr id="5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8947" y="-997585"/>
            <a:ext cx="812800" cy="812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8478505-9A23-43B2-A3D4-40F12A1BFE92}"/>
              </a:ext>
            </a:extLst>
          </p:cNvPr>
          <p:cNvSpPr txBox="1"/>
          <p:nvPr/>
        </p:nvSpPr>
        <p:spPr>
          <a:xfrm>
            <a:off x="5423452" y="2836128"/>
            <a:ext cx="62351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</a:rPr>
              <a:t>Bài 6: Lễ phép vâng lời ông bà, cha mẹ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fill="hold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sp>
        <p:nvSpPr>
          <p:cNvPr id="94" name="文本框 93"/>
          <p:cNvSpPr txBox="1"/>
          <p:nvPr/>
        </p:nvSpPr>
        <p:spPr>
          <a:xfrm>
            <a:off x="3495041" y="1907540"/>
            <a:ext cx="52019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 fontAlgn="base"/>
            <a:r>
              <a:rPr lang="zh-CN" altLang="en-US" sz="4400" dirty="0">
                <a:solidFill>
                  <a:schemeClr val="bg1"/>
                </a:solidFill>
                <a:latin typeface="inpin heiti" charset="-122"/>
                <a:ea typeface="inpin heiti" charset="-122"/>
                <a:sym typeface="迷你简细行楷" panose="02010609000101010101" charset="-122"/>
              </a:rPr>
              <a:t>校园简介</a:t>
            </a:r>
          </a:p>
        </p:txBody>
      </p:sp>
      <p:sp>
        <p:nvSpPr>
          <p:cNvPr id="95" name="文本框 94"/>
          <p:cNvSpPr txBox="1"/>
          <p:nvPr/>
        </p:nvSpPr>
        <p:spPr>
          <a:xfrm>
            <a:off x="3358833" y="2491105"/>
            <a:ext cx="547433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zh-CN" altLang="zh-CN" sz="1900" dirty="0">
                <a:solidFill>
                  <a:schemeClr val="bg1"/>
                </a:solidFill>
                <a:latin typeface="inpin heiti" charset="-122"/>
                <a:ea typeface="inpin heiti" charset="-122"/>
                <a:sym typeface="微软雅黑" panose="020B0503020204020204" charset="-122"/>
              </a:rPr>
              <a:t>Please enter the required title here</a:t>
            </a:r>
          </a:p>
        </p:txBody>
      </p:sp>
      <p:sp>
        <p:nvSpPr>
          <p:cNvPr id="3" name="文本框 11"/>
          <p:cNvSpPr txBox="1"/>
          <p:nvPr/>
        </p:nvSpPr>
        <p:spPr>
          <a:xfrm>
            <a:off x="3312796" y="653415"/>
            <a:ext cx="5567680" cy="132207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ctr"/>
            <a:r>
              <a:rPr lang="zh-CN" altLang="en-US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PART </a:t>
            </a:r>
            <a:r>
              <a:rPr lang="en-US" altLang="zh-CN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1</a:t>
            </a:r>
          </a:p>
        </p:txBody>
      </p:sp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  <p:pic>
        <p:nvPicPr>
          <p:cNvPr id="11" name="Content Placeholder 3" descr="22.jpg">
            <a:extLst>
              <a:ext uri="{FF2B5EF4-FFF2-40B4-BE49-F238E27FC236}">
                <a16:creationId xmlns:a16="http://schemas.microsoft.com/office/drawing/2014/main" id="{A02FFCA1-03BC-4917-9DA4-87E18A8AD9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4284" y="1495271"/>
            <a:ext cx="5063040" cy="236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28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sp>
        <p:nvSpPr>
          <p:cNvPr id="94" name="文本框 93"/>
          <p:cNvSpPr txBox="1"/>
          <p:nvPr/>
        </p:nvSpPr>
        <p:spPr>
          <a:xfrm>
            <a:off x="3495041" y="1907540"/>
            <a:ext cx="52019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 fontAlgn="base"/>
            <a:r>
              <a:rPr lang="zh-CN" altLang="en-US" sz="4400" dirty="0">
                <a:solidFill>
                  <a:schemeClr val="bg1"/>
                </a:solidFill>
                <a:latin typeface="inpin heiti" charset="-122"/>
                <a:ea typeface="inpin heiti" charset="-122"/>
                <a:sym typeface="迷你简细行楷" panose="02010609000101010101" charset="-122"/>
              </a:rPr>
              <a:t>师资队伍</a:t>
            </a:r>
          </a:p>
        </p:txBody>
      </p:sp>
      <p:sp>
        <p:nvSpPr>
          <p:cNvPr id="95" name="文本框 94"/>
          <p:cNvSpPr txBox="1"/>
          <p:nvPr/>
        </p:nvSpPr>
        <p:spPr>
          <a:xfrm>
            <a:off x="3358833" y="2491105"/>
            <a:ext cx="547433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zh-CN" altLang="zh-CN" sz="1900" dirty="0">
                <a:solidFill>
                  <a:schemeClr val="bg1"/>
                </a:solidFill>
                <a:latin typeface="inpin heiti" charset="-122"/>
                <a:ea typeface="inpin heiti" charset="-122"/>
                <a:sym typeface="微软雅黑" panose="020B0503020204020204" charset="-122"/>
              </a:rPr>
              <a:t>Please enter the required title here</a:t>
            </a:r>
          </a:p>
        </p:txBody>
      </p:sp>
      <p:sp>
        <p:nvSpPr>
          <p:cNvPr id="3" name="文本框 11"/>
          <p:cNvSpPr txBox="1"/>
          <p:nvPr/>
        </p:nvSpPr>
        <p:spPr>
          <a:xfrm>
            <a:off x="3312796" y="653415"/>
            <a:ext cx="5567680" cy="132207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ctr"/>
            <a:r>
              <a:rPr lang="zh-CN" altLang="en-US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PART </a:t>
            </a:r>
            <a:r>
              <a:rPr lang="en-US" altLang="zh-CN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2</a:t>
            </a:r>
          </a:p>
        </p:txBody>
      </p:sp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  <p:pic>
        <p:nvPicPr>
          <p:cNvPr id="10" name="Picture 9" descr="22.jpg">
            <a:extLst>
              <a:ext uri="{FF2B5EF4-FFF2-40B4-BE49-F238E27FC236}">
                <a16:creationId xmlns:a16="http://schemas.microsoft.com/office/drawing/2014/main" id="{C9BC0F49-33B9-419F-9167-201849713E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05" t="24484" r="4904"/>
          <a:stretch/>
        </p:blipFill>
        <p:spPr>
          <a:xfrm>
            <a:off x="4149022" y="1634026"/>
            <a:ext cx="7123030" cy="43050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9F3CE51-43C4-4E4C-B5FB-54322523F560}"/>
              </a:ext>
            </a:extLst>
          </p:cNvPr>
          <p:cNvSpPr txBox="1"/>
          <p:nvPr/>
        </p:nvSpPr>
        <p:spPr>
          <a:xfrm>
            <a:off x="2349500" y="404282"/>
            <a:ext cx="84115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nào biết lễ phép, vâng lời? Bạn nào chưa biết lễ phép vâng lời?</a:t>
            </a:r>
            <a:endParaRPr lang="en-US" sz="3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05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sp>
        <p:nvSpPr>
          <p:cNvPr id="94" name="文本框 93"/>
          <p:cNvSpPr txBox="1"/>
          <p:nvPr/>
        </p:nvSpPr>
        <p:spPr>
          <a:xfrm>
            <a:off x="3495041" y="1907540"/>
            <a:ext cx="52019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 fontAlgn="base"/>
            <a:r>
              <a:rPr lang="zh-CN" altLang="en-US" sz="4400" dirty="0">
                <a:solidFill>
                  <a:schemeClr val="bg1"/>
                </a:solidFill>
                <a:latin typeface="inpin heiti" charset="-122"/>
                <a:ea typeface="inpin heiti" charset="-122"/>
                <a:sym typeface="迷你简细行楷" panose="02010609000101010101" charset="-122"/>
              </a:rPr>
              <a:t>校园简介</a:t>
            </a:r>
          </a:p>
        </p:txBody>
      </p:sp>
      <p:sp>
        <p:nvSpPr>
          <p:cNvPr id="95" name="文本框 94"/>
          <p:cNvSpPr txBox="1"/>
          <p:nvPr/>
        </p:nvSpPr>
        <p:spPr>
          <a:xfrm>
            <a:off x="3358833" y="2491105"/>
            <a:ext cx="547433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zh-CN" altLang="zh-CN" sz="1900" dirty="0">
                <a:solidFill>
                  <a:schemeClr val="bg1"/>
                </a:solidFill>
                <a:latin typeface="inpin heiti" charset="-122"/>
                <a:ea typeface="inpin heiti" charset="-122"/>
                <a:sym typeface="微软雅黑" panose="020B0503020204020204" charset="-122"/>
              </a:rPr>
              <a:t>Please enter the required title here</a:t>
            </a:r>
          </a:p>
        </p:txBody>
      </p:sp>
      <p:sp>
        <p:nvSpPr>
          <p:cNvPr id="3" name="文本框 11"/>
          <p:cNvSpPr txBox="1"/>
          <p:nvPr/>
        </p:nvSpPr>
        <p:spPr>
          <a:xfrm>
            <a:off x="3312796" y="653415"/>
            <a:ext cx="5567680" cy="132207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ctr"/>
            <a:r>
              <a:rPr lang="zh-CN" altLang="en-US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PART </a:t>
            </a:r>
            <a:r>
              <a:rPr lang="en-US" altLang="zh-CN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1</a:t>
            </a:r>
          </a:p>
        </p:txBody>
      </p:sp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DF4C4E-DCA6-46BD-8AB5-6C34310FDC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711" y="1197237"/>
            <a:ext cx="5385972" cy="319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77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sp>
        <p:nvSpPr>
          <p:cNvPr id="94" name="文本框 93"/>
          <p:cNvSpPr txBox="1"/>
          <p:nvPr/>
        </p:nvSpPr>
        <p:spPr>
          <a:xfrm>
            <a:off x="3495041" y="1907540"/>
            <a:ext cx="52019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 fontAlgn="base"/>
            <a:r>
              <a:rPr lang="zh-CN" altLang="en-US" sz="4400" dirty="0">
                <a:solidFill>
                  <a:schemeClr val="bg1"/>
                </a:solidFill>
                <a:latin typeface="inpin heiti" charset="-122"/>
                <a:ea typeface="inpin heiti" charset="-122"/>
                <a:sym typeface="迷你简细行楷" panose="02010609000101010101" charset="-122"/>
              </a:rPr>
              <a:t>师资队伍</a:t>
            </a:r>
          </a:p>
        </p:txBody>
      </p:sp>
      <p:sp>
        <p:nvSpPr>
          <p:cNvPr id="95" name="文本框 94"/>
          <p:cNvSpPr txBox="1"/>
          <p:nvPr/>
        </p:nvSpPr>
        <p:spPr>
          <a:xfrm>
            <a:off x="3358833" y="2491105"/>
            <a:ext cx="547433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zh-CN" altLang="zh-CN" sz="1900" dirty="0">
                <a:solidFill>
                  <a:schemeClr val="bg1"/>
                </a:solidFill>
                <a:latin typeface="inpin heiti" charset="-122"/>
                <a:ea typeface="inpin heiti" charset="-122"/>
                <a:sym typeface="微软雅黑" panose="020B0503020204020204" charset="-122"/>
              </a:rPr>
              <a:t>Please enter the required title here</a:t>
            </a:r>
          </a:p>
        </p:txBody>
      </p:sp>
      <p:sp>
        <p:nvSpPr>
          <p:cNvPr id="3" name="文本框 11"/>
          <p:cNvSpPr txBox="1"/>
          <p:nvPr/>
        </p:nvSpPr>
        <p:spPr>
          <a:xfrm>
            <a:off x="3312796" y="653415"/>
            <a:ext cx="5567680" cy="132207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ctr"/>
            <a:r>
              <a:rPr lang="zh-CN" altLang="en-US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PART </a:t>
            </a:r>
            <a:r>
              <a:rPr lang="en-US" altLang="zh-CN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2</a:t>
            </a:r>
          </a:p>
        </p:txBody>
      </p:sp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  <p:pic>
        <p:nvPicPr>
          <p:cNvPr id="10" name="Content Placeholder 5" descr="22.jpg">
            <a:extLst>
              <a:ext uri="{FF2B5EF4-FFF2-40B4-BE49-F238E27FC236}">
                <a16:creationId xmlns:a16="http://schemas.microsoft.com/office/drawing/2014/main" id="{5C89DFA0-54C1-407E-8CBF-26174494C71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534" t="27868" r="21206"/>
          <a:stretch/>
        </p:blipFill>
        <p:spPr>
          <a:xfrm>
            <a:off x="3904642" y="1458731"/>
            <a:ext cx="5636922" cy="44029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AF3A5F3-61F3-4FFD-A542-F1B3CE026467}"/>
              </a:ext>
            </a:extLst>
          </p:cNvPr>
          <p:cNvSpPr txBox="1"/>
          <p:nvPr/>
        </p:nvSpPr>
        <p:spPr>
          <a:xfrm>
            <a:off x="2784475" y="491713"/>
            <a:ext cx="813531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cùng bạn đóng vai để xử lý các tình huống sau?</a:t>
            </a:r>
            <a:endParaRPr lang="en-US" sz="32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sp>
        <p:nvSpPr>
          <p:cNvPr id="94" name="文本框 93"/>
          <p:cNvSpPr txBox="1"/>
          <p:nvPr/>
        </p:nvSpPr>
        <p:spPr>
          <a:xfrm>
            <a:off x="3495041" y="1907540"/>
            <a:ext cx="52019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 fontAlgn="base"/>
            <a:r>
              <a:rPr lang="zh-CN" altLang="en-US" sz="4400" dirty="0">
                <a:solidFill>
                  <a:schemeClr val="bg1"/>
                </a:solidFill>
                <a:latin typeface="inpin heiti" charset="-122"/>
                <a:ea typeface="inpin heiti" charset="-122"/>
                <a:sym typeface="迷你简细行楷" panose="02010609000101010101" charset="-122"/>
              </a:rPr>
              <a:t>师资队伍</a:t>
            </a:r>
          </a:p>
        </p:txBody>
      </p:sp>
      <p:sp>
        <p:nvSpPr>
          <p:cNvPr id="95" name="文本框 94"/>
          <p:cNvSpPr txBox="1"/>
          <p:nvPr/>
        </p:nvSpPr>
        <p:spPr>
          <a:xfrm>
            <a:off x="3358833" y="2491105"/>
            <a:ext cx="547433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zh-CN" altLang="zh-CN" sz="1900" dirty="0">
                <a:solidFill>
                  <a:schemeClr val="bg1"/>
                </a:solidFill>
                <a:latin typeface="inpin heiti" charset="-122"/>
                <a:ea typeface="inpin heiti" charset="-122"/>
                <a:sym typeface="微软雅黑" panose="020B0503020204020204" charset="-122"/>
              </a:rPr>
              <a:t>Please enter the required title here</a:t>
            </a:r>
          </a:p>
        </p:txBody>
      </p:sp>
      <p:sp>
        <p:nvSpPr>
          <p:cNvPr id="3" name="文本框 11"/>
          <p:cNvSpPr txBox="1"/>
          <p:nvPr/>
        </p:nvSpPr>
        <p:spPr>
          <a:xfrm>
            <a:off x="3312796" y="653415"/>
            <a:ext cx="5567680" cy="132207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ctr"/>
            <a:r>
              <a:rPr lang="zh-CN" altLang="en-US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PART </a:t>
            </a:r>
            <a:r>
              <a:rPr lang="en-US" altLang="zh-CN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2</a:t>
            </a:r>
          </a:p>
        </p:txBody>
      </p:sp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338E42-2B3B-4DA5-8648-5E8D34F4BEB2}"/>
              </a:ext>
            </a:extLst>
          </p:cNvPr>
          <p:cNvSpPr txBox="1"/>
          <p:nvPr/>
        </p:nvSpPr>
        <p:spPr>
          <a:xfrm>
            <a:off x="2344372" y="521232"/>
            <a:ext cx="6858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ontent Placeholder 5" descr="22.jpg">
            <a:extLst>
              <a:ext uri="{FF2B5EF4-FFF2-40B4-BE49-F238E27FC236}">
                <a16:creationId xmlns:a16="http://schemas.microsoft.com/office/drawing/2014/main" id="{AE4EE6EE-2AD1-4FAB-A665-09A8399AB7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8282" y="1777346"/>
            <a:ext cx="8715436" cy="257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74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1f7217a017c2d9a8a7bcbd9844c16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2445523" y="1053693"/>
            <a:ext cx="6851650" cy="3644265"/>
          </a:xfrm>
          <a:prstGeom prst="rect">
            <a:avLst/>
          </a:prstGeom>
        </p:spPr>
      </p:pic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5D9A70A2-6E07-471B-8CC1-4FEFC0F42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9851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805EEE9D-3C03-4661-B201-9D163EC37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6004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A54933D7-7B89-45A1-BBD1-A723C68502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1203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85238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572005ec0a0c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52425" y="3175"/>
            <a:ext cx="3467735" cy="1959610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81820" y="4902835"/>
            <a:ext cx="2299335" cy="1626235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6835" y="742122"/>
            <a:ext cx="8356083" cy="63823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F4AFE2-A887-4EF6-B7E2-C3F97A2827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661" y="1645008"/>
            <a:ext cx="3644348" cy="2727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Box 25"/>
          <p:cNvSpPr txBox="1"/>
          <p:nvPr/>
        </p:nvSpPr>
        <p:spPr>
          <a:xfrm flipH="1">
            <a:off x="3539490" y="3543935"/>
            <a:ext cx="2191385" cy="3987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dist" fontAlgn="base"/>
            <a:r>
              <a:rPr lang="zh-CN" altLang="en-US" sz="2000" dirty="0">
                <a:solidFill>
                  <a:schemeClr val="bg1"/>
                </a:solidFill>
                <a:latin typeface="inpin heiti" charset="-122"/>
                <a:ea typeface="inpin heiti" charset="-122"/>
                <a:sym typeface="迷你简细行楷" panose="02010609000101010101" charset="-122"/>
              </a:rPr>
              <a:t>学期计划</a:t>
            </a:r>
            <a:endParaRPr lang="zh-CN" altLang="en-US" sz="2000" strike="noStrike" noProof="1">
              <a:solidFill>
                <a:schemeClr val="bg1"/>
              </a:solidFill>
              <a:effectLst/>
              <a:latin typeface="inpin heiti" charset="-122"/>
              <a:ea typeface="inpin heiti" charset="-122"/>
              <a:cs typeface="+mn-cs"/>
              <a:sym typeface="迷你简细行楷" panose="02010609000101010101" charset="-122"/>
            </a:endParaRPr>
          </a:p>
        </p:txBody>
      </p:sp>
      <p:pic>
        <p:nvPicPr>
          <p:cNvPr id="3" name="图片 2" descr="觅元素584a986cb28d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0" y="833437"/>
            <a:ext cx="2520315" cy="5420995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0350" y="4486910"/>
            <a:ext cx="3070860" cy="21717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F6C7C7A-F2EA-4D06-BFC1-6F2B44A7A671}"/>
              </a:ext>
            </a:extLst>
          </p:cNvPr>
          <p:cNvSpPr txBox="1"/>
          <p:nvPr/>
        </p:nvSpPr>
        <p:spPr>
          <a:xfrm>
            <a:off x="2940457" y="603568"/>
            <a:ext cx="8244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Con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Bài hát Con chim vành khuyên nhỏ - Nhạc thiếu nhi - Nhạc thiếu nhi vui nhộn">
            <a:hlinkClick r:id="" action="ppaction://media"/>
            <a:extLst>
              <a:ext uri="{FF2B5EF4-FFF2-40B4-BE49-F238E27FC236}">
                <a16:creationId xmlns:a16="http://schemas.microsoft.com/office/drawing/2014/main" id="{DEE5D6AB-C66D-44F6-876F-09FE8BE533D2}"/>
              </a:ext>
            </a:extLst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14356" y="1568145"/>
            <a:ext cx="8134350" cy="4403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sp>
        <p:nvSpPr>
          <p:cNvPr id="94" name="文本框 93"/>
          <p:cNvSpPr txBox="1"/>
          <p:nvPr/>
        </p:nvSpPr>
        <p:spPr>
          <a:xfrm>
            <a:off x="3495041" y="1907540"/>
            <a:ext cx="52019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 fontAlgn="base"/>
            <a:r>
              <a:rPr lang="zh-CN" altLang="en-US" sz="4400" dirty="0">
                <a:solidFill>
                  <a:schemeClr val="bg1"/>
                </a:solidFill>
                <a:latin typeface="inpin heiti" charset="-122"/>
                <a:ea typeface="inpin heiti" charset="-122"/>
                <a:sym typeface="迷你简细行楷" panose="02010609000101010101" charset="-122"/>
              </a:rPr>
              <a:t>校园简介</a:t>
            </a:r>
          </a:p>
        </p:txBody>
      </p:sp>
      <p:sp>
        <p:nvSpPr>
          <p:cNvPr id="95" name="文本框 94"/>
          <p:cNvSpPr txBox="1"/>
          <p:nvPr/>
        </p:nvSpPr>
        <p:spPr>
          <a:xfrm>
            <a:off x="3358833" y="2491105"/>
            <a:ext cx="547433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zh-CN" altLang="zh-CN" sz="1900" dirty="0">
                <a:solidFill>
                  <a:schemeClr val="bg1"/>
                </a:solidFill>
                <a:latin typeface="inpin heiti" charset="-122"/>
                <a:ea typeface="inpin heiti" charset="-122"/>
                <a:sym typeface="微软雅黑" panose="020B0503020204020204" charset="-122"/>
              </a:rPr>
              <a:t>Please enter the required title here</a:t>
            </a:r>
          </a:p>
        </p:txBody>
      </p:sp>
      <p:sp>
        <p:nvSpPr>
          <p:cNvPr id="3" name="文本框 11"/>
          <p:cNvSpPr txBox="1"/>
          <p:nvPr/>
        </p:nvSpPr>
        <p:spPr>
          <a:xfrm>
            <a:off x="3312796" y="653415"/>
            <a:ext cx="5567680" cy="132207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ctr"/>
            <a:r>
              <a:rPr lang="zh-CN" altLang="en-US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PART </a:t>
            </a:r>
            <a:r>
              <a:rPr lang="en-US" altLang="zh-CN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1</a:t>
            </a:r>
          </a:p>
        </p:txBody>
      </p:sp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B4720A-87C0-49B1-9A19-52D02A1971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574" y="867365"/>
            <a:ext cx="5212716" cy="37175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29" y="244455"/>
            <a:ext cx="1029471" cy="110196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56034" y="4277669"/>
            <a:ext cx="2653389" cy="2580331"/>
          </a:xfrm>
          <a:prstGeom prst="rect">
            <a:avLst/>
          </a:prstGeom>
        </p:spPr>
      </p:pic>
      <p:pic>
        <p:nvPicPr>
          <p:cNvPr id="11" name="Picture 10" descr="bài 6.jpg">
            <a:extLst>
              <a:ext uri="{FF2B5EF4-FFF2-40B4-BE49-F238E27FC236}">
                <a16:creationId xmlns:a16="http://schemas.microsoft.com/office/drawing/2014/main" id="{13D6754E-F822-437B-B32C-E37F056966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319" t="21642" r="8551" b="7246"/>
          <a:stretch/>
        </p:blipFill>
        <p:spPr>
          <a:xfrm>
            <a:off x="1987826" y="1669772"/>
            <a:ext cx="7235687" cy="48768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FC45F8-CD34-4A5E-9792-9E161848C2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9034">
            <a:off x="57218" y="126483"/>
            <a:ext cx="2293954" cy="11389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D40C2E-5C63-47C7-B27F-7F8C5AF50B23}"/>
              </a:ext>
            </a:extLst>
          </p:cNvPr>
          <p:cNvSpPr txBox="1"/>
          <p:nvPr/>
        </p:nvSpPr>
        <p:spPr>
          <a:xfrm>
            <a:off x="1987273" y="90177"/>
            <a:ext cx="100221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bạn trong tranh đã thể hiện sự lễ phép, vâng lời ông bà, cha mẹ, anh chị như thế nào?</a:t>
            </a:r>
            <a:endParaRPr lang="en-US" sz="320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4a8e9e6f0a315977ad9af715ccf7ba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53105" y="4845676"/>
            <a:ext cx="4533900" cy="1721313"/>
          </a:xfrm>
          <a:prstGeom prst="rect">
            <a:avLst/>
          </a:prstGeom>
        </p:spPr>
      </p:pic>
      <p:pic>
        <p:nvPicPr>
          <p:cNvPr id="14" name="Picture 13" descr="21 (1).jpg">
            <a:extLst>
              <a:ext uri="{FF2B5EF4-FFF2-40B4-BE49-F238E27FC236}">
                <a16:creationId xmlns:a16="http://schemas.microsoft.com/office/drawing/2014/main" id="{B952DA33-00B4-4DFD-920D-31EA1D72D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7005" y="1902508"/>
            <a:ext cx="6917635" cy="45397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559187A-FAAB-41EB-B6B9-0F49E97EA8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9034">
            <a:off x="57217" y="417494"/>
            <a:ext cx="2293954" cy="1138957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25C49B79-71DF-486D-8445-8079C92358A7}"/>
              </a:ext>
            </a:extLst>
          </p:cNvPr>
          <p:cNvSpPr/>
          <p:nvPr/>
        </p:nvSpPr>
        <p:spPr>
          <a:xfrm rot="20769905">
            <a:off x="622530" y="941725"/>
            <a:ext cx="6520070" cy="1921565"/>
          </a:xfrm>
          <a:prstGeom prst="cloudCallout">
            <a:avLst>
              <a:gd name="adj1" fmla="val 53712"/>
              <a:gd name="adj2" fmla="val 1730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em cần lễ phép, vâng lời ông bà, cha mẹ anh chị?</a:t>
            </a:r>
            <a:endParaRPr lang="en-US" sz="2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29" y="244455"/>
            <a:ext cx="1029471" cy="1101969"/>
          </a:xfrm>
          <a:prstGeom prst="rect">
            <a:avLst/>
          </a:prstGeom>
        </p:spPr>
      </p:pic>
      <p:pic>
        <p:nvPicPr>
          <p:cNvPr id="13" name="Content Placeholder 3" descr="21 (1).jpg">
            <a:extLst>
              <a:ext uri="{FF2B5EF4-FFF2-40B4-BE49-F238E27FC236}">
                <a16:creationId xmlns:a16="http://schemas.microsoft.com/office/drawing/2014/main" id="{3302E959-F64F-4ABD-96C0-7362C96E4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6957" y="1911626"/>
            <a:ext cx="7154736" cy="4695310"/>
          </a:xfrm>
          <a:prstGeom prst="rect">
            <a:avLst/>
          </a:prstGeom>
        </p:spPr>
      </p:pic>
      <p:pic>
        <p:nvPicPr>
          <p:cNvPr id="25" name="Picture 2" descr="Hình ảnh có liên quan">
            <a:extLst>
              <a:ext uri="{FF2B5EF4-FFF2-40B4-BE49-F238E27FC236}">
                <a16:creationId xmlns:a16="http://schemas.microsoft.com/office/drawing/2014/main" id="{D108D063-1125-4EF0-B191-FAAAB0924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35" y="2490085"/>
            <a:ext cx="2354055" cy="436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21C79FFE-6CEB-40F1-9AB5-BC0BCF21B412}"/>
              </a:ext>
            </a:extLst>
          </p:cNvPr>
          <p:cNvSpPr/>
          <p:nvPr/>
        </p:nvSpPr>
        <p:spPr>
          <a:xfrm>
            <a:off x="2478155" y="318980"/>
            <a:ext cx="4757532" cy="1552890"/>
          </a:xfrm>
          <a:prstGeom prst="cloudCallout">
            <a:avLst>
              <a:gd name="adj1" fmla="val -44833"/>
              <a:gd name="adj2" fmla="val 99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 gái hỏi, bạn vâng lời và trả lời rất lễ phép</a:t>
            </a:r>
            <a:endParaRPr lang="en-US" sz="2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29" y="244455"/>
            <a:ext cx="1029471" cy="1101969"/>
          </a:xfrm>
          <a:prstGeom prst="rect">
            <a:avLst/>
          </a:prstGeom>
        </p:spPr>
      </p:pic>
      <p:pic>
        <p:nvPicPr>
          <p:cNvPr id="10" name="Content Placeholder 3" descr="21 (1).jpg">
            <a:extLst>
              <a:ext uri="{FF2B5EF4-FFF2-40B4-BE49-F238E27FC236}">
                <a16:creationId xmlns:a16="http://schemas.microsoft.com/office/drawing/2014/main" id="{C46BDA4D-F8B0-48EB-BED9-AF2510F60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9578" y="1989224"/>
            <a:ext cx="6729238" cy="4503411"/>
          </a:xfrm>
          <a:prstGeom prst="rect">
            <a:avLst/>
          </a:prstGeom>
        </p:spPr>
      </p:pic>
      <p:pic>
        <p:nvPicPr>
          <p:cNvPr id="14" name="Picture 2" descr="Hình ảnh có liên quan">
            <a:extLst>
              <a:ext uri="{FF2B5EF4-FFF2-40B4-BE49-F238E27FC236}">
                <a16:creationId xmlns:a16="http://schemas.microsoft.com/office/drawing/2014/main" id="{86AF901F-7EFF-46CD-ACB5-7283C8610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35" y="2490085"/>
            <a:ext cx="2354055" cy="436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2EEDC7DD-5943-4D36-92AE-59EF37F1CF72}"/>
              </a:ext>
            </a:extLst>
          </p:cNvPr>
          <p:cNvSpPr/>
          <p:nvPr/>
        </p:nvSpPr>
        <p:spPr>
          <a:xfrm>
            <a:off x="1563755" y="285852"/>
            <a:ext cx="4757532" cy="1552890"/>
          </a:xfrm>
          <a:prstGeom prst="cloudCallout">
            <a:avLst>
              <a:gd name="adj1" fmla="val -44833"/>
              <a:gd name="adj2" fmla="val 99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nói, bạn vâng lời và trả lời rất lễ phép</a:t>
            </a:r>
            <a:endParaRPr lang="en-US" sz="280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29" y="244455"/>
            <a:ext cx="1029471" cy="1101969"/>
          </a:xfrm>
          <a:prstGeom prst="rect">
            <a:avLst/>
          </a:prstGeom>
        </p:spPr>
      </p:pic>
      <p:sp>
        <p:nvSpPr>
          <p:cNvPr id="51" name="1"/>
          <p:cNvSpPr>
            <a:spLocks noChangeArrowheads="1"/>
          </p:cNvSpPr>
          <p:nvPr/>
        </p:nvSpPr>
        <p:spPr bwMode="auto">
          <a:xfrm>
            <a:off x="3123418" y="3347977"/>
            <a:ext cx="2293534" cy="1808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solidFill>
                  <a:schemeClr val="bg1"/>
                </a:solidFill>
                <a:latin typeface="inpin heiti" charset="-122"/>
                <a:ea typeface="inpin heiti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</a:p>
        </p:txBody>
      </p:sp>
      <p:sp>
        <p:nvSpPr>
          <p:cNvPr id="52" name="TextBox 10"/>
          <p:cNvSpPr txBox="1"/>
          <p:nvPr/>
        </p:nvSpPr>
        <p:spPr>
          <a:xfrm>
            <a:off x="3230415" y="2598320"/>
            <a:ext cx="208055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765"/>
            <a:r>
              <a:rPr lang="zh-CN" sz="32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rPr>
              <a:t>师资雄厚</a:t>
            </a:r>
          </a:p>
        </p:txBody>
      </p:sp>
      <p:pic>
        <p:nvPicPr>
          <p:cNvPr id="56" name="Content Placeholder 3" descr="21 (1).jpg">
            <a:extLst>
              <a:ext uri="{FF2B5EF4-FFF2-40B4-BE49-F238E27FC236}">
                <a16:creationId xmlns:a16="http://schemas.microsoft.com/office/drawing/2014/main" id="{7FF98F5F-8EBA-4B9E-919A-64DDD51798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6312" y="1531459"/>
            <a:ext cx="6864626" cy="4612185"/>
          </a:xfrm>
          <a:prstGeom prst="rect">
            <a:avLst/>
          </a:prstGeom>
        </p:spPr>
      </p:pic>
      <p:pic>
        <p:nvPicPr>
          <p:cNvPr id="58" name="Picture 2" descr="Hình ảnh có liên quan">
            <a:extLst>
              <a:ext uri="{FF2B5EF4-FFF2-40B4-BE49-F238E27FC236}">
                <a16:creationId xmlns:a16="http://schemas.microsoft.com/office/drawing/2014/main" id="{FC3DD28F-D758-4188-A7D6-0E8E4F295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35" y="2529842"/>
            <a:ext cx="2354055" cy="436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hought Bubble: Cloud 58">
            <a:extLst>
              <a:ext uri="{FF2B5EF4-FFF2-40B4-BE49-F238E27FC236}">
                <a16:creationId xmlns:a16="http://schemas.microsoft.com/office/drawing/2014/main" id="{3C7E1866-19C4-4D02-BEDB-1FAB373B0E6D}"/>
              </a:ext>
            </a:extLst>
          </p:cNvPr>
          <p:cNvSpPr/>
          <p:nvPr/>
        </p:nvSpPr>
        <p:spPr>
          <a:xfrm>
            <a:off x="1563755" y="285852"/>
            <a:ext cx="4757532" cy="1552890"/>
          </a:xfrm>
          <a:prstGeom prst="cloudCallout">
            <a:avLst>
              <a:gd name="adj1" fmla="val -44833"/>
              <a:gd name="adj2" fmla="val 99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 khi đi học bạn đã lễ phép chào ông bà</a:t>
            </a:r>
            <a:endParaRPr lang="en-US" sz="280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9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490</Words>
  <Application>Microsoft Office PowerPoint</Application>
  <PresentationFormat>Widescreen</PresentationFormat>
  <Paragraphs>50</Paragraphs>
  <Slides>15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inpin heiti</vt:lpstr>
      <vt:lpstr>Times New Roman</vt:lpstr>
      <vt:lpstr>Wingdings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PP</dc:creator>
  <cp:lastModifiedBy>Admin</cp:lastModifiedBy>
  <cp:revision>27</cp:revision>
  <dcterms:created xsi:type="dcterms:W3CDTF">2017-03-13T01:41:00Z</dcterms:created>
  <dcterms:modified xsi:type="dcterms:W3CDTF">2021-08-30T10:33:02Z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2052-10.1.0.7469</vt:lpwstr>
  </property>
</Properties>
</file>